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80" r:id="rId9"/>
    <p:sldId id="281" r:id="rId10"/>
    <p:sldId id="292" r:id="rId11"/>
    <p:sldId id="293" r:id="rId12"/>
    <p:sldId id="265" r:id="rId13"/>
    <p:sldId id="271" r:id="rId14"/>
    <p:sldId id="291" r:id="rId15"/>
    <p:sldId id="285" r:id="rId16"/>
    <p:sldId id="267" r:id="rId17"/>
    <p:sldId id="288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77" d="100"/>
          <a:sy n="77" d="100"/>
        </p:scale>
        <p:origin x="1248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52B6-10B2-B041-9CE8-CE6E8F96A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45ADA-D137-074D-89F7-9794C11F5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174AC-8EF3-3E4B-B2DF-EB715A7C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E2B8B-CA7B-EF49-BC84-808217A8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B982F-4F22-9E40-980A-4558974D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3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B2AA-546C-594D-9380-D36AD602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69FAF-0873-E548-A680-169A105A4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BE4D7-A995-5449-939F-A9592491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7CED4-BC2E-BD41-8BFE-3DA1B548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2F315-86BF-5446-8B9C-E657CB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7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A3922-4917-C548-947E-B113BC31D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86F78-72FA-664D-86E8-26D335462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85317-FB18-4544-B8AB-214611CB9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D5F2E-4BC7-6F4C-8736-C5775541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E0103-18E4-9041-B7E5-E61EC63F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5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9621-5D1D-FC41-95E8-1FFA325C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0660-D27D-4748-850E-A80FAD9CD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AA28A-9623-A049-87BE-458E31F4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DC3FB-19F6-0249-825C-0D30572A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A529-95D1-0B47-BFDD-ED3FA942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7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53CC-AB4B-4747-ABAA-C032692E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7BCD2-322B-CB49-A5C0-848B50D6E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94C9C-B780-1C4B-A1E5-CEB3A63E4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2C50-CA07-DA48-B3E6-28140568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099A3-B031-E14B-9CD4-6577E3D3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0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04F3-9DE4-894A-A536-DA11663E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8630D-103B-B24D-933B-B3428CFA3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93817-EEE2-FD45-9680-D1E76B327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6F7BE-67CE-6340-95C8-FF0E6C85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4C1F3-7A7B-2F4F-945F-152B2407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988B9-D805-B947-B8B2-B0721337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145F-22EF-0C47-8FA2-3B90FF9D2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64E6-C3CC-BC4B-AC0F-CF9A913EB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1D417-FCC7-4046-AF1B-8C1B7D2FF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EAB54E-6B99-1147-9952-ADCC10A59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0BB71-787E-3540-8A96-2963FC77F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6AE423-AE08-C040-9802-1420C737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CD8187-4396-CA45-9820-511FDEE7E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FE236-29DD-2542-A268-0CE5D40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4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A9633-12E6-8749-A6B5-29D9DF33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ED170-3953-D544-A190-8AC418366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A3A15-82B7-2B4D-A34D-C03D651A8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1872F-6437-7C49-A8E8-0A6BEBBF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3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B3F08B-C560-6342-BEA2-77F28AD6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54DD7-89D2-814B-8DCB-CF7CCD15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3DE93-D058-3240-9EF2-934D20CC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1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7242-F204-4D4F-B121-0F1E6ACC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C81C-8C44-AE46-B2AC-7C0E816E9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679CC-3659-DF41-B8A8-13DBCA04D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87876-187C-6142-A966-CBA93B97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1EBE4-7EF6-864A-AD03-E8CB4E589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E919F-AF8E-C14C-8620-9FE74745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9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9320-342E-C745-AF65-7B8DFE71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6846A-3B52-D04A-BB85-6CD79D83A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92E90-B1BD-7D4A-A280-DBBB6AB1C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C0EC7-073D-DA4E-BC46-4672B35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F2E27-6591-434B-AAB8-C58567EB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8EA7A-8DF5-FA42-A649-A306B1F9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85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D6463-C12F-B041-9F9E-FEE80967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C5924-3078-614E-A24F-3897F553A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0019C-4C98-C74A-A393-950C47C1F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2A684-2A3D-2244-910C-B54789E13419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D9910-6F8D-B544-B067-D926A0089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8C3C7-D876-CF46-8DF2-039BD878A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BC6CE-2CD6-0C48-A20C-C49DF942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9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05F5-2092-004F-80B9-6616AFB36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64C2B-CEE6-D941-A55E-E2CB8A9954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06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91B43-F11F-B948-9DDB-43044CD6E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05" b="57511"/>
          <a:stretch/>
        </p:blipFill>
        <p:spPr>
          <a:xfrm>
            <a:off x="1840016" y="0"/>
            <a:ext cx="4105656" cy="2913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808F36-3864-AE41-A8A8-4980A263E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05" b="57511"/>
          <a:stretch/>
        </p:blipFill>
        <p:spPr>
          <a:xfrm>
            <a:off x="6563729" y="0"/>
            <a:ext cx="4105656" cy="2915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508B5-CE99-A249-95E1-0F93E6545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33" r="55505" b="978"/>
          <a:stretch/>
        </p:blipFill>
        <p:spPr>
          <a:xfrm>
            <a:off x="1840016" y="3267456"/>
            <a:ext cx="4105656" cy="2913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A2AD4-C673-E54C-927E-FBB2580AD20B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5505" t="56533" b="978"/>
          <a:stretch/>
        </p:blipFill>
        <p:spPr>
          <a:xfrm>
            <a:off x="6563729" y="3267456"/>
            <a:ext cx="4105656" cy="2913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AF01F3-F914-D54A-8AA6-8083467954ED}"/>
              </a:ext>
            </a:extLst>
          </p:cNvPr>
          <p:cNvSpPr txBox="1"/>
          <p:nvPr/>
        </p:nvSpPr>
        <p:spPr>
          <a:xfrm>
            <a:off x="2960537" y="288287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Lattice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96197-A66A-2E4A-94B7-6EF6B23EF413}"/>
              </a:ext>
            </a:extLst>
          </p:cNvPr>
          <p:cNvSpPr txBox="1"/>
          <p:nvPr/>
        </p:nvSpPr>
        <p:spPr>
          <a:xfrm>
            <a:off x="7613718" y="2892274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Random 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B4D0F-5080-E049-8C9A-3853C5B0948F}"/>
              </a:ext>
            </a:extLst>
          </p:cNvPr>
          <p:cNvSpPr txBox="1"/>
          <p:nvPr/>
        </p:nvSpPr>
        <p:spPr>
          <a:xfrm>
            <a:off x="2902828" y="615500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 Lattice 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F8691-C4A8-C94B-B4A7-C96C14F95AB0}"/>
              </a:ext>
            </a:extLst>
          </p:cNvPr>
          <p:cNvSpPr txBox="1"/>
          <p:nvPr/>
        </p:nvSpPr>
        <p:spPr>
          <a:xfrm>
            <a:off x="7556009" y="615388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 Random Points</a:t>
            </a:r>
          </a:p>
        </p:txBody>
      </p:sp>
    </p:spTree>
    <p:extLst>
      <p:ext uri="{BB962C8B-B14F-4D97-AF65-F5344CB8AC3E}">
        <p14:creationId xmlns:p14="http://schemas.microsoft.com/office/powerpoint/2010/main" val="37217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52F4D2-BFC4-C746-AE7F-AF5FD0CC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1" y="0"/>
            <a:ext cx="8608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59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42E73C9-1A56-E14D-932F-D330A4880BB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09551"/>
            <a:ext cx="9144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2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9391C5B-D116-204C-B49D-334E9B5B9C3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3622" t="49552" r="3288" b="8603"/>
          <a:stretch/>
        </p:blipFill>
        <p:spPr>
          <a:xfrm>
            <a:off x="5985785" y="3336319"/>
            <a:ext cx="4201295" cy="292608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4AC8F4E-D928-A241-BA49-B80FC06F307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928" t="49552" r="53982" b="8603"/>
          <a:stretch/>
        </p:blipFill>
        <p:spPr>
          <a:xfrm>
            <a:off x="1037961" y="3336319"/>
            <a:ext cx="4201300" cy="292608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D499B45-38E0-F64B-BBF6-C9F5FAB94B3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3622" t="4142" r="3288" b="54013"/>
          <a:stretch/>
        </p:blipFill>
        <p:spPr>
          <a:xfrm>
            <a:off x="5985785" y="1"/>
            <a:ext cx="4201295" cy="292608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B5A73D3-B226-BF44-B9DC-149E9259E086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928" t="4142" r="53982" b="54013"/>
          <a:stretch/>
        </p:blipFill>
        <p:spPr>
          <a:xfrm>
            <a:off x="1037961" y="0"/>
            <a:ext cx="4197096" cy="2926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7469C-3218-2D42-B9A8-C3D09BF976EA}"/>
              </a:ext>
            </a:extLst>
          </p:cNvPr>
          <p:cNvSpPr txBox="1"/>
          <p:nvPr/>
        </p:nvSpPr>
        <p:spPr>
          <a:xfrm>
            <a:off x="2046306" y="6243889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CTU Coding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BA346-E1BD-2B44-9CCB-65F0BBA9AF6F}"/>
              </a:ext>
            </a:extLst>
          </p:cNvPr>
          <p:cNvSpPr txBox="1"/>
          <p:nvPr/>
        </p:nvSpPr>
        <p:spPr>
          <a:xfrm>
            <a:off x="7074776" y="6262399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Coding Order</a:t>
            </a:r>
          </a:p>
        </p:txBody>
      </p:sp>
    </p:spTree>
    <p:extLst>
      <p:ext uri="{BB962C8B-B14F-4D97-AF65-F5344CB8AC3E}">
        <p14:creationId xmlns:p14="http://schemas.microsoft.com/office/powerpoint/2010/main" val="46767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57469C-3218-2D42-B9A8-C3D09BF976EA}"/>
              </a:ext>
            </a:extLst>
          </p:cNvPr>
          <p:cNvSpPr txBox="1"/>
          <p:nvPr/>
        </p:nvSpPr>
        <p:spPr>
          <a:xfrm>
            <a:off x="2319043" y="6268076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CTU Coding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BA346-E1BD-2B44-9CCB-65F0BBA9AF6F}"/>
              </a:ext>
            </a:extLst>
          </p:cNvPr>
          <p:cNvSpPr txBox="1"/>
          <p:nvPr/>
        </p:nvSpPr>
        <p:spPr>
          <a:xfrm>
            <a:off x="7187464" y="6268076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Coding Order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C2146E-7E2B-8647-B958-054B2AD7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08" y="214000"/>
            <a:ext cx="4203076" cy="294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5E2D8-9668-CF46-8730-9494A020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4001"/>
            <a:ext cx="4206240" cy="2944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A27D11-DAD5-8E45-8E29-7BC9E13DA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708" y="3317808"/>
            <a:ext cx="4203076" cy="2942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91246-8033-B648-8F19-E0A15B554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17809"/>
            <a:ext cx="4206240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56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BEA8E7C3-232F-C84F-B299-0DA70E0533B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3134" t="49121" b="12930"/>
          <a:stretch/>
        </p:blipFill>
        <p:spPr>
          <a:xfrm>
            <a:off x="6240160" y="3361033"/>
            <a:ext cx="4285384" cy="2854412"/>
          </a:xfrm>
          <a:prstGeom prst="rect">
            <a:avLst/>
          </a:prstGeom>
        </p:spPr>
      </p:pic>
      <p:pic>
        <p:nvPicPr>
          <p:cNvPr id="4" name="Picture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788C75BF-836A-FD45-AACE-DCD4668AC0A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49121" r="53082" b="12930"/>
          <a:stretch/>
        </p:blipFill>
        <p:spPr>
          <a:xfrm>
            <a:off x="1381544" y="3361033"/>
            <a:ext cx="4290206" cy="2854412"/>
          </a:xfrm>
          <a:prstGeom prst="rect">
            <a:avLst/>
          </a:prstGeom>
        </p:spPr>
      </p:pic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2915D995-55D0-3C4E-B6DB-F261D2B232D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3134" r="-162" b="62051"/>
          <a:stretch/>
        </p:blipFill>
        <p:spPr>
          <a:xfrm>
            <a:off x="6240160" y="86498"/>
            <a:ext cx="4300152" cy="2854412"/>
          </a:xfrm>
          <a:prstGeom prst="rect">
            <a:avLst/>
          </a:prstGeom>
        </p:spPr>
      </p:pic>
      <p:pic>
        <p:nvPicPr>
          <p:cNvPr id="6" name="Picture 5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453464EB-7692-C44B-84FB-044CA615D3B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53082" b="62051"/>
          <a:stretch/>
        </p:blipFill>
        <p:spPr>
          <a:xfrm>
            <a:off x="1381544" y="86498"/>
            <a:ext cx="4290206" cy="2854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5535B7-25DB-DB45-B0A9-F36013191DF0}"/>
              </a:ext>
            </a:extLst>
          </p:cNvPr>
          <p:cNvSpPr txBox="1"/>
          <p:nvPr/>
        </p:nvSpPr>
        <p:spPr>
          <a:xfrm>
            <a:off x="3267601" y="286676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763B2-262F-C34F-B084-39A0920F4C50}"/>
              </a:ext>
            </a:extLst>
          </p:cNvPr>
          <p:cNvSpPr txBox="1"/>
          <p:nvPr/>
        </p:nvSpPr>
        <p:spPr>
          <a:xfrm>
            <a:off x="8131190" y="286676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C90E1-10CC-1941-AAA7-0BA93190557E}"/>
              </a:ext>
            </a:extLst>
          </p:cNvPr>
          <p:cNvSpPr txBox="1"/>
          <p:nvPr/>
        </p:nvSpPr>
        <p:spPr>
          <a:xfrm>
            <a:off x="3267601" y="614918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51723-F972-684E-9F38-F34FA5ED298C}"/>
              </a:ext>
            </a:extLst>
          </p:cNvPr>
          <p:cNvSpPr txBox="1"/>
          <p:nvPr/>
        </p:nvSpPr>
        <p:spPr>
          <a:xfrm>
            <a:off x="8131190" y="6149183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36698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6B0ED-7A83-2444-89A2-C80BF3407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79" y="26770"/>
            <a:ext cx="4572000" cy="3052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5CE5AF-1F3B-FD4B-BF13-FCC992574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85" y="26769"/>
            <a:ext cx="4572000" cy="3052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2DAF8D-5CE5-BB4D-BC69-2E626B25E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79" y="3490785"/>
            <a:ext cx="4572000" cy="3052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7E360-D7BC-E442-B9E5-92219769A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85" y="3490785"/>
            <a:ext cx="4572000" cy="3052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6B5C8-A542-714D-93DF-DD05AE453BC8}"/>
              </a:ext>
            </a:extLst>
          </p:cNvPr>
          <p:cNvSpPr txBox="1"/>
          <p:nvPr/>
        </p:nvSpPr>
        <p:spPr>
          <a:xfrm>
            <a:off x="2816526" y="3004405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0FF53-EF8B-5041-A45A-E773A69B1CEC}"/>
              </a:ext>
            </a:extLst>
          </p:cNvPr>
          <p:cNvSpPr txBox="1"/>
          <p:nvPr/>
        </p:nvSpPr>
        <p:spPr>
          <a:xfrm>
            <a:off x="8014015" y="3004404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04062-5FB1-124D-8E4D-CE305D0A8066}"/>
              </a:ext>
            </a:extLst>
          </p:cNvPr>
          <p:cNvSpPr txBox="1"/>
          <p:nvPr/>
        </p:nvSpPr>
        <p:spPr>
          <a:xfrm>
            <a:off x="2816526" y="6449543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ACFB6-E65B-1840-A5CC-7DEA2336B2EF}"/>
              </a:ext>
            </a:extLst>
          </p:cNvPr>
          <p:cNvSpPr txBox="1"/>
          <p:nvPr/>
        </p:nvSpPr>
        <p:spPr>
          <a:xfrm>
            <a:off x="8014015" y="6448861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722560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963CE-7325-694B-9B8E-36777CE8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9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CEF2A4-4327-904C-9A0B-9A8A5A68F71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271"/>
          <a:stretch/>
        </p:blipFill>
        <p:spPr>
          <a:xfrm>
            <a:off x="0" y="271732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72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87C65-5EC8-944B-8EA3-FB83DE05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37" y="0"/>
            <a:ext cx="7701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999830F-7F65-004E-BC39-54D602D747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355600"/>
            <a:ext cx="9144094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B809AA1-C1CD-0B46-92B6-CB0990970AE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609600"/>
            <a:ext cx="914641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5B61C4C-EB60-6D41-BF84-C0E0D1992E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641351"/>
            <a:ext cx="9144000" cy="508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53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811A4C9-FFD2-9044-8D9C-DECF0FD6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117600"/>
            <a:ext cx="9144000" cy="50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E8F4EAD-91D8-1B4B-B349-08994A142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092200"/>
            <a:ext cx="9144000" cy="50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2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BD9CA0E-6684-504E-BDDA-066E5B79126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4009" b="3878"/>
          <a:stretch/>
        </p:blipFill>
        <p:spPr>
          <a:xfrm>
            <a:off x="1046218" y="1"/>
            <a:ext cx="9144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9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tter chart&#10;&#10;Description automatically generated">
            <a:extLst>
              <a:ext uri="{FF2B5EF4-FFF2-40B4-BE49-F238E27FC236}">
                <a16:creationId xmlns:a16="http://schemas.microsoft.com/office/drawing/2014/main" id="{63391183-F85A-CA43-B16B-66E9DD4A9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56" t="50553" r="9693"/>
          <a:stretch/>
        </p:blipFill>
        <p:spPr>
          <a:xfrm>
            <a:off x="6096001" y="3212756"/>
            <a:ext cx="3323964" cy="3142435"/>
          </a:xfrm>
          <a:prstGeom prst="rect">
            <a:avLst/>
          </a:prstGeom>
        </p:spPr>
      </p:pic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8849687D-6C37-0B4F-AEB0-C8D5D7BCE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1" t="50553" r="50548"/>
          <a:stretch/>
        </p:blipFill>
        <p:spPr>
          <a:xfrm>
            <a:off x="1618733" y="3212757"/>
            <a:ext cx="3323965" cy="3142434"/>
          </a:xfrm>
          <a:prstGeom prst="rect">
            <a:avLst/>
          </a:prstGeom>
        </p:spPr>
      </p:pic>
      <p:pic>
        <p:nvPicPr>
          <p:cNvPr id="4" name="Picture 3" descr="Scatter chart&#10;&#10;Description automatically generated">
            <a:extLst>
              <a:ext uri="{FF2B5EF4-FFF2-40B4-BE49-F238E27FC236}">
                <a16:creationId xmlns:a16="http://schemas.microsoft.com/office/drawing/2014/main" id="{CF75E556-0114-B84D-A41C-4A7FA038D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56" r="9693" b="50613"/>
          <a:stretch/>
        </p:blipFill>
        <p:spPr>
          <a:xfrm>
            <a:off x="6096001" y="0"/>
            <a:ext cx="3323964" cy="3138616"/>
          </a:xfrm>
          <a:prstGeom prst="rect">
            <a:avLst/>
          </a:prstGeom>
        </p:spPr>
      </p:pic>
      <p:pic>
        <p:nvPicPr>
          <p:cNvPr id="5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A39E3DF6-E1A7-AC41-9DE7-DA1A8B472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0" r="50819" b="50613"/>
          <a:stretch/>
        </p:blipFill>
        <p:spPr>
          <a:xfrm>
            <a:off x="1594022" y="0"/>
            <a:ext cx="3323964" cy="31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tter chart&#10;&#10;Description automatically generated">
            <a:extLst>
              <a:ext uri="{FF2B5EF4-FFF2-40B4-BE49-F238E27FC236}">
                <a16:creationId xmlns:a16="http://schemas.microsoft.com/office/drawing/2014/main" id="{63391183-F85A-CA43-B16B-66E9DD4A901B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3956" t="52301" r="11822" b="2395"/>
          <a:stretch/>
        </p:blipFill>
        <p:spPr>
          <a:xfrm>
            <a:off x="6454354" y="3175684"/>
            <a:ext cx="3443413" cy="2879125"/>
          </a:xfrm>
          <a:prstGeom prst="rect">
            <a:avLst/>
          </a:prstGeom>
        </p:spPr>
      </p:pic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8849687D-6C37-0B4F-AEB0-C8D5D7BCE4A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4329" t="52301" r="50548" b="2395"/>
          <a:stretch/>
        </p:blipFill>
        <p:spPr>
          <a:xfrm>
            <a:off x="1272741" y="3175684"/>
            <a:ext cx="3534032" cy="2879125"/>
          </a:xfrm>
          <a:prstGeom prst="rect">
            <a:avLst/>
          </a:prstGeom>
        </p:spPr>
      </p:pic>
      <p:pic>
        <p:nvPicPr>
          <p:cNvPr id="4" name="Picture 3" descr="Scatter chart&#10;&#10;Description automatically generated">
            <a:extLst>
              <a:ext uri="{FF2B5EF4-FFF2-40B4-BE49-F238E27FC236}">
                <a16:creationId xmlns:a16="http://schemas.microsoft.com/office/drawing/2014/main" id="{CF75E556-0114-B84D-A41C-4A7FA038D7D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3956" t="2138" r="11822" b="52557"/>
          <a:stretch/>
        </p:blipFill>
        <p:spPr>
          <a:xfrm>
            <a:off x="6454354" y="135924"/>
            <a:ext cx="3443413" cy="2879125"/>
          </a:xfrm>
          <a:prstGeom prst="rect">
            <a:avLst/>
          </a:prstGeom>
        </p:spPr>
      </p:pic>
      <p:pic>
        <p:nvPicPr>
          <p:cNvPr id="5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A39E3DF6-E1A7-AC41-9DE7-DA1A8B472F0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4058" t="2138" r="50819" b="52557"/>
          <a:stretch/>
        </p:blipFill>
        <p:spPr>
          <a:xfrm>
            <a:off x="1248031" y="135924"/>
            <a:ext cx="3534031" cy="287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76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48</Words>
  <Application>Microsoft Macintosh PowerPoint</Application>
  <PresentationFormat>Widescreen</PresentationFormat>
  <Paragraphs>16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Yuan</dc:creator>
  <cp:lastModifiedBy>Yuan Yuan</cp:lastModifiedBy>
  <cp:revision>3</cp:revision>
  <dcterms:created xsi:type="dcterms:W3CDTF">2021-11-04T16:03:42Z</dcterms:created>
  <dcterms:modified xsi:type="dcterms:W3CDTF">2021-11-04T19:47:06Z</dcterms:modified>
</cp:coreProperties>
</file>